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sldIdLst>
    <p:sldId id="256" r:id="rId2"/>
  </p:sldIdLst>
  <p:sldSz cx="28346400" cy="37490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7F77"/>
    <a:srgbClr val="E327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9" autoAdjust="0"/>
    <p:restoredTop sz="94660"/>
  </p:normalViewPr>
  <p:slideViewPr>
    <p:cSldViewPr snapToGrid="0">
      <p:cViewPr>
        <p:scale>
          <a:sx n="20" d="100"/>
          <a:sy n="20" d="100"/>
        </p:scale>
        <p:origin x="1602" y="-1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25980" y="6135585"/>
            <a:ext cx="24094440" cy="13052213"/>
          </a:xfrm>
        </p:spPr>
        <p:txBody>
          <a:bodyPr anchor="b"/>
          <a:lstStyle>
            <a:lvl1pPr algn="ctr">
              <a:defRPr sz="18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43300" y="19691141"/>
            <a:ext cx="21259800" cy="9051499"/>
          </a:xfrm>
        </p:spPr>
        <p:txBody>
          <a:bodyPr/>
          <a:lstStyle>
            <a:lvl1pPr marL="0" indent="0" algn="ctr">
              <a:buNone/>
              <a:defRPr sz="7440"/>
            </a:lvl1pPr>
            <a:lvl2pPr marL="1417320" indent="0" algn="ctr">
              <a:buNone/>
              <a:defRPr sz="6200"/>
            </a:lvl2pPr>
            <a:lvl3pPr marL="2834640" indent="0" algn="ctr">
              <a:buNone/>
              <a:defRPr sz="5580"/>
            </a:lvl3pPr>
            <a:lvl4pPr marL="4251960" indent="0" algn="ctr">
              <a:buNone/>
              <a:defRPr sz="4960"/>
            </a:lvl4pPr>
            <a:lvl5pPr marL="5669280" indent="0" algn="ctr">
              <a:buNone/>
              <a:defRPr sz="4960"/>
            </a:lvl5pPr>
            <a:lvl6pPr marL="7086600" indent="0" algn="ctr">
              <a:buNone/>
              <a:defRPr sz="4960"/>
            </a:lvl6pPr>
            <a:lvl7pPr marL="8503920" indent="0" algn="ctr">
              <a:buNone/>
              <a:defRPr sz="4960"/>
            </a:lvl7pPr>
            <a:lvl8pPr marL="9921240" indent="0" algn="ctr">
              <a:buNone/>
              <a:defRPr sz="4960"/>
            </a:lvl8pPr>
            <a:lvl9pPr marL="11338560" indent="0" algn="ctr">
              <a:buNone/>
              <a:defRPr sz="49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519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68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285394" y="1996017"/>
            <a:ext cx="6112193" cy="317713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8816" y="1996017"/>
            <a:ext cx="17982248" cy="3177138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2103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1661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823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4053" y="9346576"/>
            <a:ext cx="24448770" cy="15594962"/>
          </a:xfrm>
        </p:spPr>
        <p:txBody>
          <a:bodyPr anchor="b"/>
          <a:lstStyle>
            <a:lvl1pPr>
              <a:defRPr sz="18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4053" y="25089073"/>
            <a:ext cx="24448770" cy="8201022"/>
          </a:xfrm>
        </p:spPr>
        <p:txBody>
          <a:bodyPr/>
          <a:lstStyle>
            <a:lvl1pPr marL="0" indent="0">
              <a:buNone/>
              <a:defRPr sz="7440">
                <a:solidFill>
                  <a:schemeClr val="tx1"/>
                </a:solidFill>
              </a:defRPr>
            </a:lvl1pPr>
            <a:lvl2pPr marL="141732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2834640" indent="0">
              <a:buNone/>
              <a:defRPr sz="5580">
                <a:solidFill>
                  <a:schemeClr val="tx1">
                    <a:tint val="75000"/>
                  </a:schemeClr>
                </a:solidFill>
              </a:defRPr>
            </a:lvl3pPr>
            <a:lvl4pPr marL="4251960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5669280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7086600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8503920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9921240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1338560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8332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8815" y="9980084"/>
            <a:ext cx="12047220" cy="237873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350365" y="9980084"/>
            <a:ext cx="12047220" cy="237873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60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507" y="1996025"/>
            <a:ext cx="24448770" cy="724641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52510" y="9190358"/>
            <a:ext cx="11991854" cy="4504052"/>
          </a:xfrm>
        </p:spPr>
        <p:txBody>
          <a:bodyPr anchor="b"/>
          <a:lstStyle>
            <a:lvl1pPr marL="0" indent="0">
              <a:buNone/>
              <a:defRPr sz="7440" b="1"/>
            </a:lvl1pPr>
            <a:lvl2pPr marL="1417320" indent="0">
              <a:buNone/>
              <a:defRPr sz="6200" b="1"/>
            </a:lvl2pPr>
            <a:lvl3pPr marL="2834640" indent="0">
              <a:buNone/>
              <a:defRPr sz="5580" b="1"/>
            </a:lvl3pPr>
            <a:lvl4pPr marL="4251960" indent="0">
              <a:buNone/>
              <a:defRPr sz="4960" b="1"/>
            </a:lvl4pPr>
            <a:lvl5pPr marL="5669280" indent="0">
              <a:buNone/>
              <a:defRPr sz="4960" b="1"/>
            </a:lvl5pPr>
            <a:lvl6pPr marL="7086600" indent="0">
              <a:buNone/>
              <a:defRPr sz="4960" b="1"/>
            </a:lvl6pPr>
            <a:lvl7pPr marL="8503920" indent="0">
              <a:buNone/>
              <a:defRPr sz="4960" b="1"/>
            </a:lvl7pPr>
            <a:lvl8pPr marL="9921240" indent="0">
              <a:buNone/>
              <a:defRPr sz="4960" b="1"/>
            </a:lvl8pPr>
            <a:lvl9pPr marL="11338560" indent="0">
              <a:buNone/>
              <a:defRPr sz="4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52510" y="13694410"/>
            <a:ext cx="11991854" cy="201424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350367" y="9190358"/>
            <a:ext cx="12050912" cy="4504052"/>
          </a:xfrm>
        </p:spPr>
        <p:txBody>
          <a:bodyPr anchor="b"/>
          <a:lstStyle>
            <a:lvl1pPr marL="0" indent="0">
              <a:buNone/>
              <a:defRPr sz="7440" b="1"/>
            </a:lvl1pPr>
            <a:lvl2pPr marL="1417320" indent="0">
              <a:buNone/>
              <a:defRPr sz="6200" b="1"/>
            </a:lvl2pPr>
            <a:lvl3pPr marL="2834640" indent="0">
              <a:buNone/>
              <a:defRPr sz="5580" b="1"/>
            </a:lvl3pPr>
            <a:lvl4pPr marL="4251960" indent="0">
              <a:buNone/>
              <a:defRPr sz="4960" b="1"/>
            </a:lvl4pPr>
            <a:lvl5pPr marL="5669280" indent="0">
              <a:buNone/>
              <a:defRPr sz="4960" b="1"/>
            </a:lvl5pPr>
            <a:lvl6pPr marL="7086600" indent="0">
              <a:buNone/>
              <a:defRPr sz="4960" b="1"/>
            </a:lvl6pPr>
            <a:lvl7pPr marL="8503920" indent="0">
              <a:buNone/>
              <a:defRPr sz="4960" b="1"/>
            </a:lvl7pPr>
            <a:lvl8pPr marL="9921240" indent="0">
              <a:buNone/>
              <a:defRPr sz="4960" b="1"/>
            </a:lvl8pPr>
            <a:lvl9pPr marL="11338560" indent="0">
              <a:buNone/>
              <a:defRPr sz="4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350367" y="13694410"/>
            <a:ext cx="12050912" cy="201424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491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95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216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507" y="2499360"/>
            <a:ext cx="9142452" cy="8747760"/>
          </a:xfrm>
        </p:spPr>
        <p:txBody>
          <a:bodyPr anchor="b"/>
          <a:lstStyle>
            <a:lvl1pPr>
              <a:defRPr sz="9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50912" y="5397932"/>
            <a:ext cx="14350365" cy="26642483"/>
          </a:xfrm>
        </p:spPr>
        <p:txBody>
          <a:bodyPr/>
          <a:lstStyle>
            <a:lvl1pPr>
              <a:defRPr sz="9920"/>
            </a:lvl1pPr>
            <a:lvl2pPr>
              <a:defRPr sz="8680"/>
            </a:lvl2pPr>
            <a:lvl3pPr>
              <a:defRPr sz="744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52507" y="11247120"/>
            <a:ext cx="9142452" cy="20836681"/>
          </a:xfrm>
        </p:spPr>
        <p:txBody>
          <a:bodyPr/>
          <a:lstStyle>
            <a:lvl1pPr marL="0" indent="0">
              <a:buNone/>
              <a:defRPr sz="4960"/>
            </a:lvl1pPr>
            <a:lvl2pPr marL="1417320" indent="0">
              <a:buNone/>
              <a:defRPr sz="4340"/>
            </a:lvl2pPr>
            <a:lvl3pPr marL="2834640" indent="0">
              <a:buNone/>
              <a:defRPr sz="3720"/>
            </a:lvl3pPr>
            <a:lvl4pPr marL="4251960" indent="0">
              <a:buNone/>
              <a:defRPr sz="3100"/>
            </a:lvl4pPr>
            <a:lvl5pPr marL="5669280" indent="0">
              <a:buNone/>
              <a:defRPr sz="3100"/>
            </a:lvl5pPr>
            <a:lvl6pPr marL="7086600" indent="0">
              <a:buNone/>
              <a:defRPr sz="3100"/>
            </a:lvl6pPr>
            <a:lvl7pPr marL="8503920" indent="0">
              <a:buNone/>
              <a:defRPr sz="3100"/>
            </a:lvl7pPr>
            <a:lvl8pPr marL="9921240" indent="0">
              <a:buNone/>
              <a:defRPr sz="3100"/>
            </a:lvl8pPr>
            <a:lvl9pPr marL="11338560" indent="0">
              <a:buNone/>
              <a:defRPr sz="31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549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507" y="2499360"/>
            <a:ext cx="9142452" cy="8747760"/>
          </a:xfrm>
        </p:spPr>
        <p:txBody>
          <a:bodyPr anchor="b"/>
          <a:lstStyle>
            <a:lvl1pPr>
              <a:defRPr sz="9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050912" y="5397932"/>
            <a:ext cx="14350365" cy="26642483"/>
          </a:xfrm>
        </p:spPr>
        <p:txBody>
          <a:bodyPr anchor="t"/>
          <a:lstStyle>
            <a:lvl1pPr marL="0" indent="0">
              <a:buNone/>
              <a:defRPr sz="9920"/>
            </a:lvl1pPr>
            <a:lvl2pPr marL="1417320" indent="0">
              <a:buNone/>
              <a:defRPr sz="8680"/>
            </a:lvl2pPr>
            <a:lvl3pPr marL="2834640" indent="0">
              <a:buNone/>
              <a:defRPr sz="7440"/>
            </a:lvl3pPr>
            <a:lvl4pPr marL="4251960" indent="0">
              <a:buNone/>
              <a:defRPr sz="6200"/>
            </a:lvl4pPr>
            <a:lvl5pPr marL="5669280" indent="0">
              <a:buNone/>
              <a:defRPr sz="6200"/>
            </a:lvl5pPr>
            <a:lvl6pPr marL="7086600" indent="0">
              <a:buNone/>
              <a:defRPr sz="6200"/>
            </a:lvl6pPr>
            <a:lvl7pPr marL="8503920" indent="0">
              <a:buNone/>
              <a:defRPr sz="6200"/>
            </a:lvl7pPr>
            <a:lvl8pPr marL="9921240" indent="0">
              <a:buNone/>
              <a:defRPr sz="6200"/>
            </a:lvl8pPr>
            <a:lvl9pPr marL="11338560" indent="0">
              <a:buNone/>
              <a:defRPr sz="6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52507" y="11247120"/>
            <a:ext cx="9142452" cy="20836681"/>
          </a:xfrm>
        </p:spPr>
        <p:txBody>
          <a:bodyPr/>
          <a:lstStyle>
            <a:lvl1pPr marL="0" indent="0">
              <a:buNone/>
              <a:defRPr sz="4960"/>
            </a:lvl1pPr>
            <a:lvl2pPr marL="1417320" indent="0">
              <a:buNone/>
              <a:defRPr sz="4340"/>
            </a:lvl2pPr>
            <a:lvl3pPr marL="2834640" indent="0">
              <a:buNone/>
              <a:defRPr sz="3720"/>
            </a:lvl3pPr>
            <a:lvl4pPr marL="4251960" indent="0">
              <a:buNone/>
              <a:defRPr sz="3100"/>
            </a:lvl4pPr>
            <a:lvl5pPr marL="5669280" indent="0">
              <a:buNone/>
              <a:defRPr sz="3100"/>
            </a:lvl5pPr>
            <a:lvl6pPr marL="7086600" indent="0">
              <a:buNone/>
              <a:defRPr sz="3100"/>
            </a:lvl6pPr>
            <a:lvl7pPr marL="8503920" indent="0">
              <a:buNone/>
              <a:defRPr sz="3100"/>
            </a:lvl7pPr>
            <a:lvl8pPr marL="9921240" indent="0">
              <a:buNone/>
              <a:defRPr sz="3100"/>
            </a:lvl8pPr>
            <a:lvl9pPr marL="11338560" indent="0">
              <a:buNone/>
              <a:defRPr sz="31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8/7/2019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850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8815" y="1996025"/>
            <a:ext cx="24448770" cy="72464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8815" y="9980084"/>
            <a:ext cx="24448770" cy="237873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48815" y="34748055"/>
            <a:ext cx="6377940" cy="19960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89745" y="34748055"/>
            <a:ext cx="9566910" cy="19960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019645" y="34748055"/>
            <a:ext cx="6377940" cy="19960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021770"/>
            <a:ext cx="28346400" cy="468630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 flipH="1">
            <a:off x="4769513" y="0"/>
            <a:ext cx="652064" cy="5727700"/>
          </a:xfrm>
          <a:prstGeom prst="line">
            <a:avLst/>
          </a:prstGeom>
          <a:ln w="476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8346400" cy="6005398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 flipH="1">
            <a:off x="7759173" y="-43392"/>
            <a:ext cx="672570" cy="5771092"/>
          </a:xfrm>
          <a:prstGeom prst="line">
            <a:avLst/>
          </a:prstGeom>
          <a:ln w="730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 userDrawn="1"/>
        </p:nvGrpSpPr>
        <p:grpSpPr>
          <a:xfrm>
            <a:off x="620410" y="268130"/>
            <a:ext cx="6438332" cy="3080808"/>
            <a:chOff x="410760" y="2863850"/>
            <a:chExt cx="7476773" cy="3080808"/>
          </a:xfrm>
        </p:grpSpPr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0760" y="2863850"/>
              <a:ext cx="1770376" cy="3080808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 userDrawn="1"/>
          </p:nvSpPr>
          <p:spPr>
            <a:xfrm>
              <a:off x="2096333" y="3330396"/>
              <a:ext cx="5791200" cy="25053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4500" b="1" dirty="0" smtClean="0">
                  <a:latin typeface="Bell MT" panose="02020503060305020303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UNIVERSITY OF SASKATCHEWAN</a:t>
              </a:r>
            </a:p>
            <a:p>
              <a:pPr>
                <a:lnSpc>
                  <a:spcPct val="80000"/>
                </a:lnSpc>
              </a:pPr>
              <a:endParaRPr lang="en-US" sz="1800" b="1" dirty="0" smtClean="0">
                <a:latin typeface="Bell MT" panose="02020503060305020303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sz="4200" b="1" dirty="0" smtClean="0">
                  <a:latin typeface="Bell MT" panose="02020503060305020303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COLLEGE OF</a:t>
              </a:r>
            </a:p>
            <a:p>
              <a:pPr>
                <a:lnSpc>
                  <a:spcPct val="80000"/>
                </a:lnSpc>
              </a:pPr>
              <a:r>
                <a:rPr lang="en-US" sz="4200" b="1" dirty="0" smtClean="0">
                  <a:latin typeface="Bell MT" panose="02020503060305020303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ENGINEERING</a:t>
              </a:r>
              <a:endParaRPr lang="en-US" sz="4200" b="1" dirty="0">
                <a:latin typeface="Bell MT" panose="02020503060305020303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4" name="Group 13"/>
          <p:cNvGrpSpPr/>
          <p:nvPr userDrawn="1"/>
        </p:nvGrpSpPr>
        <p:grpSpPr>
          <a:xfrm>
            <a:off x="352049" y="3606123"/>
            <a:ext cx="8774758" cy="2401006"/>
            <a:chOff x="104333" y="329351"/>
            <a:chExt cx="10190041" cy="2401006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2292637" y="397154"/>
              <a:ext cx="8001737" cy="23332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4500" b="1" dirty="0" smtClean="0">
                  <a:latin typeface="Bell MT" panose="02020503060305020303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ENGINEERING </a:t>
              </a:r>
            </a:p>
            <a:p>
              <a:pPr>
                <a:lnSpc>
                  <a:spcPct val="80000"/>
                </a:lnSpc>
              </a:pPr>
              <a:r>
                <a:rPr lang="en-US" sz="4500" b="1" dirty="0" smtClean="0">
                  <a:latin typeface="Bell MT" panose="02020503060305020303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GRADUATE</a:t>
              </a:r>
            </a:p>
            <a:p>
              <a:pPr>
                <a:lnSpc>
                  <a:spcPct val="80000"/>
                </a:lnSpc>
              </a:pPr>
              <a:r>
                <a:rPr lang="en-US" sz="4500" b="1" dirty="0" smtClean="0">
                  <a:latin typeface="Bell MT" panose="02020503060305020303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COMMUNITY</a:t>
              </a:r>
            </a:p>
            <a:p>
              <a:pPr>
                <a:lnSpc>
                  <a:spcPct val="80000"/>
                </a:lnSpc>
              </a:pPr>
              <a:r>
                <a:rPr lang="en-US" sz="4500" b="1" dirty="0" smtClean="0">
                  <a:latin typeface="Bell MT" panose="02020503060305020303" pitchFamily="18" charset="0"/>
                  <a:ea typeface="Cambria" panose="02040503050406030204" pitchFamily="18" charset="0"/>
                  <a:cs typeface="Times New Roman" panose="02020603050405020304" pitchFamily="18" charset="0"/>
                </a:rPr>
                <a:t>COUNCIL</a:t>
              </a:r>
              <a:endParaRPr lang="en-US" sz="4500" b="1" dirty="0">
                <a:latin typeface="Bell MT" panose="02020503060305020303" pitchFamily="18" charset="0"/>
                <a:ea typeface="Cambria" panose="020405030504060302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33" y="329351"/>
              <a:ext cx="2210462" cy="22051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88600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l" defTabSz="2834640" rtl="0" eaLnBrk="1" latinLnBrk="0" hangingPunct="1">
        <a:lnSpc>
          <a:spcPct val="90000"/>
        </a:lnSpc>
        <a:spcBef>
          <a:spcPct val="0"/>
        </a:spcBef>
        <a:buNone/>
        <a:defRPr sz="13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08660" indent="-708660" algn="l" defTabSz="2834640" rtl="0" eaLnBrk="1" latinLnBrk="0" hangingPunct="1">
        <a:lnSpc>
          <a:spcPct val="90000"/>
        </a:lnSpc>
        <a:spcBef>
          <a:spcPts val="3100"/>
        </a:spcBef>
        <a:buFont typeface="Arial" panose="020B0604020202020204" pitchFamily="34" charset="0"/>
        <a:buChar char="•"/>
        <a:defRPr sz="8680" kern="1200">
          <a:solidFill>
            <a:schemeClr val="tx1"/>
          </a:solidFill>
          <a:latin typeface="+mn-lt"/>
          <a:ea typeface="+mn-ea"/>
          <a:cs typeface="+mn-cs"/>
        </a:defRPr>
      </a:lvl1pPr>
      <a:lvl2pPr marL="2125980" indent="-708660" algn="l" defTabSz="2834640" rtl="0" eaLnBrk="1" latinLnBrk="0" hangingPunct="1">
        <a:lnSpc>
          <a:spcPct val="90000"/>
        </a:lnSpc>
        <a:spcBef>
          <a:spcPts val="1550"/>
        </a:spcBef>
        <a:buFont typeface="Arial" panose="020B0604020202020204" pitchFamily="34" charset="0"/>
        <a:buChar char="•"/>
        <a:defRPr sz="7440" kern="1200">
          <a:solidFill>
            <a:schemeClr val="tx1"/>
          </a:solidFill>
          <a:latin typeface="+mn-lt"/>
          <a:ea typeface="+mn-ea"/>
          <a:cs typeface="+mn-cs"/>
        </a:defRPr>
      </a:lvl2pPr>
      <a:lvl3pPr marL="3543300" indent="-708660" algn="l" defTabSz="2834640" rtl="0" eaLnBrk="1" latinLnBrk="0" hangingPunct="1">
        <a:lnSpc>
          <a:spcPct val="90000"/>
        </a:lnSpc>
        <a:spcBef>
          <a:spcPts val="1550"/>
        </a:spcBef>
        <a:buFont typeface="Arial" panose="020B0604020202020204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960620" indent="-708660" algn="l" defTabSz="2834640" rtl="0" eaLnBrk="1" latinLnBrk="0" hangingPunct="1">
        <a:lnSpc>
          <a:spcPct val="90000"/>
        </a:lnSpc>
        <a:spcBef>
          <a:spcPts val="1550"/>
        </a:spcBef>
        <a:buFont typeface="Arial" panose="020B0604020202020204" pitchFamily="34" charset="0"/>
        <a:buChar char="•"/>
        <a:defRPr sz="5580" kern="1200">
          <a:solidFill>
            <a:schemeClr val="tx1"/>
          </a:solidFill>
          <a:latin typeface="+mn-lt"/>
          <a:ea typeface="+mn-ea"/>
          <a:cs typeface="+mn-cs"/>
        </a:defRPr>
      </a:lvl4pPr>
      <a:lvl5pPr marL="6377940" indent="-708660" algn="l" defTabSz="2834640" rtl="0" eaLnBrk="1" latinLnBrk="0" hangingPunct="1">
        <a:lnSpc>
          <a:spcPct val="90000"/>
        </a:lnSpc>
        <a:spcBef>
          <a:spcPts val="1550"/>
        </a:spcBef>
        <a:buFont typeface="Arial" panose="020B0604020202020204" pitchFamily="34" charset="0"/>
        <a:buChar char="•"/>
        <a:defRPr sz="5580" kern="1200">
          <a:solidFill>
            <a:schemeClr val="tx1"/>
          </a:solidFill>
          <a:latin typeface="+mn-lt"/>
          <a:ea typeface="+mn-ea"/>
          <a:cs typeface="+mn-cs"/>
        </a:defRPr>
      </a:lvl5pPr>
      <a:lvl6pPr marL="7795260" indent="-708660" algn="l" defTabSz="2834640" rtl="0" eaLnBrk="1" latinLnBrk="0" hangingPunct="1">
        <a:lnSpc>
          <a:spcPct val="90000"/>
        </a:lnSpc>
        <a:spcBef>
          <a:spcPts val="1550"/>
        </a:spcBef>
        <a:buFont typeface="Arial" panose="020B0604020202020204" pitchFamily="34" charset="0"/>
        <a:buChar char="•"/>
        <a:defRPr sz="5580" kern="1200">
          <a:solidFill>
            <a:schemeClr val="tx1"/>
          </a:solidFill>
          <a:latin typeface="+mn-lt"/>
          <a:ea typeface="+mn-ea"/>
          <a:cs typeface="+mn-cs"/>
        </a:defRPr>
      </a:lvl6pPr>
      <a:lvl7pPr marL="9212580" indent="-708660" algn="l" defTabSz="2834640" rtl="0" eaLnBrk="1" latinLnBrk="0" hangingPunct="1">
        <a:lnSpc>
          <a:spcPct val="90000"/>
        </a:lnSpc>
        <a:spcBef>
          <a:spcPts val="1550"/>
        </a:spcBef>
        <a:buFont typeface="Arial" panose="020B0604020202020204" pitchFamily="34" charset="0"/>
        <a:buChar char="•"/>
        <a:defRPr sz="5580" kern="1200">
          <a:solidFill>
            <a:schemeClr val="tx1"/>
          </a:solidFill>
          <a:latin typeface="+mn-lt"/>
          <a:ea typeface="+mn-ea"/>
          <a:cs typeface="+mn-cs"/>
        </a:defRPr>
      </a:lvl7pPr>
      <a:lvl8pPr marL="10629900" indent="-708660" algn="l" defTabSz="2834640" rtl="0" eaLnBrk="1" latinLnBrk="0" hangingPunct="1">
        <a:lnSpc>
          <a:spcPct val="90000"/>
        </a:lnSpc>
        <a:spcBef>
          <a:spcPts val="1550"/>
        </a:spcBef>
        <a:buFont typeface="Arial" panose="020B0604020202020204" pitchFamily="34" charset="0"/>
        <a:buChar char="•"/>
        <a:defRPr sz="5580" kern="1200">
          <a:solidFill>
            <a:schemeClr val="tx1"/>
          </a:solidFill>
          <a:latin typeface="+mn-lt"/>
          <a:ea typeface="+mn-ea"/>
          <a:cs typeface="+mn-cs"/>
        </a:defRPr>
      </a:lvl8pPr>
      <a:lvl9pPr marL="12047220" indent="-708660" algn="l" defTabSz="2834640" rtl="0" eaLnBrk="1" latinLnBrk="0" hangingPunct="1">
        <a:lnSpc>
          <a:spcPct val="90000"/>
        </a:lnSpc>
        <a:spcBef>
          <a:spcPts val="1550"/>
        </a:spcBef>
        <a:buFont typeface="Arial" panose="020B0604020202020204" pitchFamily="34" charset="0"/>
        <a:buChar char="•"/>
        <a:defRPr sz="55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34640" rtl="0" eaLnBrk="1" latinLnBrk="0" hangingPunct="1">
        <a:defRPr sz="5580" kern="1200">
          <a:solidFill>
            <a:schemeClr val="tx1"/>
          </a:solidFill>
          <a:latin typeface="+mn-lt"/>
          <a:ea typeface="+mn-ea"/>
          <a:cs typeface="+mn-cs"/>
        </a:defRPr>
      </a:lvl1pPr>
      <a:lvl2pPr marL="1417320" algn="l" defTabSz="2834640" rtl="0" eaLnBrk="1" latinLnBrk="0" hangingPunct="1">
        <a:defRPr sz="5580" kern="1200">
          <a:solidFill>
            <a:schemeClr val="tx1"/>
          </a:solidFill>
          <a:latin typeface="+mn-lt"/>
          <a:ea typeface="+mn-ea"/>
          <a:cs typeface="+mn-cs"/>
        </a:defRPr>
      </a:lvl2pPr>
      <a:lvl3pPr marL="2834640" algn="l" defTabSz="2834640" rtl="0" eaLnBrk="1" latinLnBrk="0" hangingPunct="1">
        <a:defRPr sz="5580" kern="1200">
          <a:solidFill>
            <a:schemeClr val="tx1"/>
          </a:solidFill>
          <a:latin typeface="+mn-lt"/>
          <a:ea typeface="+mn-ea"/>
          <a:cs typeface="+mn-cs"/>
        </a:defRPr>
      </a:lvl3pPr>
      <a:lvl4pPr marL="4251960" algn="l" defTabSz="2834640" rtl="0" eaLnBrk="1" latinLnBrk="0" hangingPunct="1">
        <a:defRPr sz="5580" kern="1200">
          <a:solidFill>
            <a:schemeClr val="tx1"/>
          </a:solidFill>
          <a:latin typeface="+mn-lt"/>
          <a:ea typeface="+mn-ea"/>
          <a:cs typeface="+mn-cs"/>
        </a:defRPr>
      </a:lvl4pPr>
      <a:lvl5pPr marL="5669280" algn="l" defTabSz="2834640" rtl="0" eaLnBrk="1" latinLnBrk="0" hangingPunct="1">
        <a:defRPr sz="5580" kern="1200">
          <a:solidFill>
            <a:schemeClr val="tx1"/>
          </a:solidFill>
          <a:latin typeface="+mn-lt"/>
          <a:ea typeface="+mn-ea"/>
          <a:cs typeface="+mn-cs"/>
        </a:defRPr>
      </a:lvl5pPr>
      <a:lvl6pPr marL="7086600" algn="l" defTabSz="2834640" rtl="0" eaLnBrk="1" latinLnBrk="0" hangingPunct="1">
        <a:defRPr sz="5580" kern="1200">
          <a:solidFill>
            <a:schemeClr val="tx1"/>
          </a:solidFill>
          <a:latin typeface="+mn-lt"/>
          <a:ea typeface="+mn-ea"/>
          <a:cs typeface="+mn-cs"/>
        </a:defRPr>
      </a:lvl6pPr>
      <a:lvl7pPr marL="8503920" algn="l" defTabSz="2834640" rtl="0" eaLnBrk="1" latinLnBrk="0" hangingPunct="1">
        <a:defRPr sz="5580" kern="1200">
          <a:solidFill>
            <a:schemeClr val="tx1"/>
          </a:solidFill>
          <a:latin typeface="+mn-lt"/>
          <a:ea typeface="+mn-ea"/>
          <a:cs typeface="+mn-cs"/>
        </a:defRPr>
      </a:lvl7pPr>
      <a:lvl8pPr marL="9921240" algn="l" defTabSz="2834640" rtl="0" eaLnBrk="1" latinLnBrk="0" hangingPunct="1">
        <a:defRPr sz="5580" kern="1200">
          <a:solidFill>
            <a:schemeClr val="tx1"/>
          </a:solidFill>
          <a:latin typeface="+mn-lt"/>
          <a:ea typeface="+mn-ea"/>
          <a:cs typeface="+mn-cs"/>
        </a:defRPr>
      </a:lvl8pPr>
      <a:lvl9pPr marL="11338560" algn="l" defTabSz="2834640" rtl="0" eaLnBrk="1" latinLnBrk="0" hangingPunct="1">
        <a:defRPr sz="55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60399" y="7679240"/>
            <a:ext cx="13121640" cy="1434256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 Same Side Corner Rectangle 3"/>
          <p:cNvSpPr/>
          <p:nvPr/>
        </p:nvSpPr>
        <p:spPr>
          <a:xfrm>
            <a:off x="560399" y="6810242"/>
            <a:ext cx="13121640" cy="925590"/>
          </a:xfrm>
          <a:prstGeom prst="round2SameRect">
            <a:avLst/>
          </a:prstGeom>
          <a:solidFill>
            <a:srgbClr val="7B7F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53881" y="6941882"/>
            <a:ext cx="103478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FFFF"/>
                </a:solidFill>
                <a:cs typeface="Calibri"/>
              </a:rPr>
              <a:t>Template Text box</a:t>
            </a:r>
            <a:endParaRPr lang="en-US" sz="4000" b="1" dirty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6369" y="7855683"/>
            <a:ext cx="1263712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Calibri"/>
                <a:cs typeface="Calibri"/>
              </a:rPr>
              <a:t>- Do not change the size of poster (It should be 36×41 in)</a:t>
            </a:r>
          </a:p>
          <a:p>
            <a:r>
              <a:rPr lang="en-US" sz="3000" dirty="0">
                <a:latin typeface="Calibri"/>
                <a:cs typeface="Calibri"/>
              </a:rPr>
              <a:t>- Use the template text box for different sections of your poster (Introduction, Material, … )</a:t>
            </a:r>
          </a:p>
          <a:p>
            <a:pPr defTabSz="866692" eaLnBrk="0" hangingPunct="0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sz="3000" dirty="0"/>
              <a:t>- Each section should be written in a separate text box (</a:t>
            </a:r>
            <a:r>
              <a:rPr lang="en-US" sz="3000" dirty="0">
                <a:cs typeface="Calibri"/>
              </a:rPr>
              <a:t>template text </a:t>
            </a:r>
            <a:r>
              <a:rPr lang="en-US" sz="3000" dirty="0">
                <a:cs typeface="Calibri"/>
              </a:rPr>
              <a:t>box</a:t>
            </a:r>
            <a:r>
              <a:rPr lang="en-US" sz="3000" dirty="0"/>
              <a:t>)</a:t>
            </a:r>
          </a:p>
          <a:p>
            <a:pPr defTabSz="866692" eaLnBrk="0" hangingPunct="0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sz="3000" dirty="0"/>
              <a:t>- Add as many as </a:t>
            </a:r>
            <a:r>
              <a:rPr lang="en-US" sz="3000" dirty="0">
                <a:cs typeface="Calibri"/>
              </a:rPr>
              <a:t>text </a:t>
            </a:r>
            <a:r>
              <a:rPr lang="en-US" sz="3000" dirty="0">
                <a:cs typeface="Calibri"/>
              </a:rPr>
              <a:t>boxes you need</a:t>
            </a:r>
            <a:endParaRPr lang="en-US" sz="3000" dirty="0"/>
          </a:p>
          <a:p>
            <a:pPr defTabSz="866692" eaLnBrk="0" hangingPunct="0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sz="3000" dirty="0"/>
              <a:t>- Use </a:t>
            </a:r>
            <a:r>
              <a:rPr lang="en-US" sz="3000" dirty="0"/>
              <a:t>Calibri font</a:t>
            </a:r>
          </a:p>
          <a:p>
            <a:pPr defTabSz="866692" eaLnBrk="0" hangingPunct="0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sz="3000" dirty="0"/>
              <a:t>- Use </a:t>
            </a:r>
            <a:r>
              <a:rPr lang="en-US" sz="3000" dirty="0"/>
              <a:t>font size of 28 or 30 </a:t>
            </a:r>
          </a:p>
          <a:p>
            <a:endParaRPr lang="en-US" sz="3000" dirty="0"/>
          </a:p>
        </p:txBody>
      </p:sp>
      <p:sp>
        <p:nvSpPr>
          <p:cNvPr id="9" name="TextBox 8"/>
          <p:cNvSpPr txBox="1"/>
          <p:nvPr/>
        </p:nvSpPr>
        <p:spPr>
          <a:xfrm>
            <a:off x="779763" y="17492988"/>
            <a:ext cx="103478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FFFF"/>
                </a:solidFill>
                <a:cs typeface="Calibri"/>
              </a:rPr>
              <a:t>SLIDE DESIGN TIPS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80248" y="23464389"/>
            <a:ext cx="103478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FFFF"/>
                </a:solidFill>
                <a:cs typeface="Calibri"/>
              </a:rPr>
              <a:t>TEXT BOXES</a:t>
            </a:r>
          </a:p>
        </p:txBody>
      </p:sp>
      <p:sp>
        <p:nvSpPr>
          <p:cNvPr id="24" name="Round Same Side Corner Rectangle 23"/>
          <p:cNvSpPr/>
          <p:nvPr/>
        </p:nvSpPr>
        <p:spPr>
          <a:xfrm>
            <a:off x="14633798" y="6818177"/>
            <a:ext cx="13121640" cy="925590"/>
          </a:xfrm>
          <a:prstGeom prst="round2SameRect">
            <a:avLst/>
          </a:prstGeom>
          <a:solidFill>
            <a:srgbClr val="7B7F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5107632" y="6954441"/>
            <a:ext cx="109922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FFFF"/>
                </a:solidFill>
                <a:cs typeface="Calibri"/>
              </a:rPr>
              <a:t>Template Text box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4633798" y="7739717"/>
            <a:ext cx="13121640" cy="19693584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5000952" y="7925294"/>
            <a:ext cx="14916483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66692" eaLnBrk="0" hangingPunct="0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sz="3000" dirty="0"/>
              <a:t>- Use Calibri font</a:t>
            </a:r>
            <a:endParaRPr lang="en-US" sz="3000" dirty="0"/>
          </a:p>
          <a:p>
            <a:pPr defTabSz="866692" eaLnBrk="0" hangingPunct="0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sz="3000" dirty="0"/>
              <a:t>- Use font size of 28 or 30 </a:t>
            </a:r>
            <a:endParaRPr lang="en-US" sz="3000" dirty="0"/>
          </a:p>
        </p:txBody>
      </p:sp>
      <p:sp>
        <p:nvSpPr>
          <p:cNvPr id="35" name="Round Same Side Corner Rectangle 34"/>
          <p:cNvSpPr/>
          <p:nvPr/>
        </p:nvSpPr>
        <p:spPr>
          <a:xfrm>
            <a:off x="14583218" y="27916714"/>
            <a:ext cx="13121640" cy="928104"/>
          </a:xfrm>
          <a:prstGeom prst="round2SameRect">
            <a:avLst/>
          </a:prstGeom>
          <a:solidFill>
            <a:srgbClr val="7B7F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14583218" y="28816266"/>
            <a:ext cx="13121640" cy="601316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5107632" y="28030990"/>
            <a:ext cx="11109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FFFF"/>
                </a:solidFill>
                <a:cs typeface="Calibri"/>
              </a:rPr>
              <a:t>REFERENCES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5000952" y="29092256"/>
            <a:ext cx="14916483" cy="549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66692" eaLnBrk="0" hangingPunct="0">
              <a:lnSpc>
                <a:spcPct val="110000"/>
              </a:lnSpc>
              <a:defRPr/>
            </a:pPr>
            <a:r>
              <a:rPr lang="en-US" sz="2700" dirty="0"/>
              <a:t>Numbered </a:t>
            </a:r>
            <a:r>
              <a:rPr lang="en-US" sz="2700" dirty="0"/>
              <a:t>reference </a:t>
            </a:r>
            <a:r>
              <a:rPr lang="en-US" sz="2700" dirty="0"/>
              <a:t>system is preferred</a:t>
            </a:r>
            <a:endParaRPr lang="en-US" sz="2700" dirty="0"/>
          </a:p>
        </p:txBody>
      </p:sp>
      <p:sp>
        <p:nvSpPr>
          <p:cNvPr id="39" name="TextBox 38"/>
          <p:cNvSpPr txBox="1"/>
          <p:nvPr/>
        </p:nvSpPr>
        <p:spPr>
          <a:xfrm>
            <a:off x="17507334" y="34829427"/>
            <a:ext cx="10814878" cy="2019061"/>
          </a:xfrm>
          <a:prstGeom prst="rect">
            <a:avLst/>
          </a:prstGeom>
          <a:noFill/>
        </p:spPr>
        <p:txBody>
          <a:bodyPr wrap="square" lIns="438958" tIns="219479" rIns="438958" bIns="219479" rtlCol="0">
            <a:spAutoFit/>
          </a:bodyPr>
          <a:lstStyle/>
          <a:p>
            <a:pPr algn="r"/>
            <a:r>
              <a:rPr lang="en-US" sz="3200" b="1" spc="240" dirty="0">
                <a:solidFill>
                  <a:srgbClr val="EE0303"/>
                </a:solidFill>
                <a:latin typeface="Calibri"/>
                <a:cs typeface="Calibri"/>
              </a:rPr>
              <a:t>Contact Information</a:t>
            </a:r>
          </a:p>
          <a:p>
            <a:pPr algn="r" defTabSz="866692" eaLnBrk="0" hangingPunct="0">
              <a:lnSpc>
                <a:spcPct val="110000"/>
              </a:lnSpc>
              <a:defRPr/>
            </a:pPr>
            <a:r>
              <a:rPr lang="en-US" sz="3200" dirty="0"/>
              <a:t>Email:  Egcc.academic@usask.ca</a:t>
            </a:r>
          </a:p>
          <a:p>
            <a:pPr algn="r" defTabSz="866692" eaLnBrk="0" hangingPunct="0">
              <a:lnSpc>
                <a:spcPct val="110000"/>
              </a:lnSpc>
              <a:defRPr/>
            </a:pPr>
            <a:r>
              <a:rPr lang="en-US" sz="3200" dirty="0"/>
              <a:t>Web: http://egcc.usask.ca/</a:t>
            </a:r>
            <a:endParaRPr lang="en-US" sz="3200" b="1" spc="240" dirty="0">
              <a:solidFill>
                <a:srgbClr val="EE0303"/>
              </a:solidFill>
              <a:latin typeface="Calibri"/>
              <a:cs typeface="Calibri"/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4276165" y="-4414826"/>
            <a:ext cx="26356236" cy="3810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r" defTabSz="1645920" rtl="0" eaLnBrk="1" latinLnBrk="0" hangingPunct="1">
              <a:spcBef>
                <a:spcPct val="0"/>
              </a:spcBef>
              <a:buNone/>
              <a:defRPr sz="1008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8000" b="1" spc="24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7429500" y="262941"/>
            <a:ext cx="23202900" cy="5617362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10000"/>
              </a:lnSpc>
            </a:pPr>
            <a:r>
              <a:rPr lang="en-US" sz="7200" b="1" spc="24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Poster </a:t>
            </a:r>
            <a:r>
              <a:rPr lang="en-US" sz="7200" b="1" spc="24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Title (70 </a:t>
            </a:r>
            <a:r>
              <a:rPr lang="en-US" sz="7200" b="1" spc="24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7200" b="1" spc="24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  <a:p>
            <a:pPr algn="ctr">
              <a:lnSpc>
                <a:spcPct val="150000"/>
              </a:lnSpc>
            </a:pPr>
            <a:r>
              <a:rPr lang="en-US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Authors</a:t>
            </a:r>
            <a:r>
              <a:rPr lang="en-US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’ names </a:t>
            </a:r>
            <a:r>
              <a:rPr lang="en-US" sz="6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6200" b="1" spc="24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 </a:t>
            </a:r>
            <a:r>
              <a:rPr lang="en-US" sz="6200" b="1" spc="24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6200" b="1" spc="24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12000" spc="24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2000" spc="24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1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Department name </a:t>
            </a:r>
            <a:r>
              <a:rPr lang="en-US" sz="5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(50 </a:t>
            </a:r>
            <a:r>
              <a:rPr lang="en-US" sz="51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5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sz="4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Contact information (45)</a:t>
            </a:r>
            <a:endParaRPr lang="en-US" sz="4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60399" y="23376440"/>
            <a:ext cx="13121640" cy="1287571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 Same Side Corner Rectangle 19"/>
          <p:cNvSpPr/>
          <p:nvPr/>
        </p:nvSpPr>
        <p:spPr>
          <a:xfrm>
            <a:off x="560399" y="22507442"/>
            <a:ext cx="13121640" cy="925590"/>
          </a:xfrm>
          <a:prstGeom prst="round2SameRect">
            <a:avLst/>
          </a:prstGeom>
          <a:solidFill>
            <a:srgbClr val="7B7F7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76369" y="23552883"/>
            <a:ext cx="12596731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66692" eaLnBrk="0" hangingPunct="0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sz="3000" dirty="0"/>
              <a:t>- Use </a:t>
            </a:r>
            <a:r>
              <a:rPr lang="en-US" sz="3000" dirty="0"/>
              <a:t>Calibri font</a:t>
            </a:r>
          </a:p>
          <a:p>
            <a:pPr defTabSz="866692" eaLnBrk="0" hangingPunct="0">
              <a:lnSpc>
                <a:spcPct val="110000"/>
              </a:lnSpc>
              <a:spcBef>
                <a:spcPct val="50000"/>
              </a:spcBef>
              <a:defRPr/>
            </a:pPr>
            <a:r>
              <a:rPr lang="en-US" sz="3000" dirty="0"/>
              <a:t>- Use </a:t>
            </a:r>
            <a:r>
              <a:rPr lang="en-US" sz="3000" dirty="0"/>
              <a:t>font size of 28 or 30 </a:t>
            </a:r>
          </a:p>
          <a:p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64994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1249</TotalTime>
  <Words>136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Bell MT</vt:lpstr>
      <vt:lpstr>Calibri</vt:lpstr>
      <vt:lpstr>Calibri Light</vt:lpstr>
      <vt:lpstr>Cambria</vt:lpstr>
      <vt:lpstr>Times New Roman</vt:lpstr>
      <vt:lpstr>Office Theme</vt:lpstr>
      <vt:lpstr>PowerPoint Presentation</vt:lpstr>
    </vt:vector>
  </TitlesOfParts>
  <Company>EGCC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Khaled Zorofchi Benis</dc:creator>
  <cp:lastModifiedBy>Zoroufchi Benis, Khaled</cp:lastModifiedBy>
  <cp:revision>32</cp:revision>
  <dcterms:created xsi:type="dcterms:W3CDTF">2018-09-20T17:08:10Z</dcterms:created>
  <dcterms:modified xsi:type="dcterms:W3CDTF">2019-08-07T16:23:50Z</dcterms:modified>
</cp:coreProperties>
</file>